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71" r:id="rId4"/>
    <p:sldId id="26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66"/>
    <a:srgbClr val="0000FF"/>
    <a:srgbClr val="CC0099"/>
    <a:srgbClr val="CCECFF"/>
    <a:srgbClr val="000000"/>
    <a:srgbClr val="FFFFCC"/>
    <a:srgbClr val="009900"/>
    <a:srgbClr val="008000"/>
    <a:srgbClr val="FF00FF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C10F-32DA-41A6-A58D-FBF2A7B185B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3BBF-49E8-4697-B3F3-2856A223B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88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3BBF-49E8-4697-B3F3-2856A223BF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C2A0-2321-4576-9E48-7E4A2AFDD96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A3FA-6CB3-4BA9-8171-323355CA3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28596" y="3500438"/>
            <a:ext cx="8715404" cy="2227269"/>
          </a:xfrm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>
            <a:prstTxWarp prst="textArchDown">
              <a:avLst>
                <a:gd name="adj" fmla="val 20703269"/>
              </a:avLst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СМЕЯТЬСЯ РАЗРЕШАЕТСЯ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28604"/>
            <a:ext cx="4765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1 АПРЕЛЯ  </a:t>
            </a:r>
            <a:endParaRPr lang="ru-RU" sz="66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39213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srgbClr val="0000FF"/>
                </a:solidFill>
              </a:rPr>
              <a:t/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sz="4000" b="1" dirty="0">
                <a:solidFill>
                  <a:srgbClr val="0000FF"/>
                </a:solidFill>
              </a:rPr>
              <a:t/>
            </a:r>
            <a:br>
              <a:rPr lang="ru-RU" sz="4000" b="1" dirty="0">
                <a:solidFill>
                  <a:srgbClr val="0000FF"/>
                </a:solidFill>
              </a:rPr>
            </a:br>
            <a:r>
              <a:rPr lang="ru-RU" sz="4000" b="1" dirty="0">
                <a:solidFill>
                  <a:srgbClr val="0000FF"/>
                </a:solidFill>
              </a:rPr>
              <a:t/>
            </a:r>
            <a:br>
              <a:rPr lang="ru-RU" sz="4000" b="1" dirty="0">
                <a:solidFill>
                  <a:srgbClr val="0000FF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Макс\Desktop\1 апреля\im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71513" y="1196975"/>
            <a:ext cx="8472487" cy="5500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10242" name="Picture 2" descr="C:\Users\Макс\Desktop\1 апреля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кс\Desktop\1 апреля\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Макс\Desktop\1 апреля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3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кс\Desktop\1 апреля\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кс\Desktop\1 апреля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кс\Desktop\1 апреля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кс\Desktop\1 апреля\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кс\Desktop\1 апреля\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кс\Desktop\1 апреля\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128000" cy="609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14325" y="3244334"/>
            <a:ext cx="2915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Смешной конкурс : Отгадай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5" y="55649"/>
            <a:ext cx="6768752" cy="6768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94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28596" y="3500438"/>
            <a:ext cx="8715404" cy="2227269"/>
          </a:xfrm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>
            <a:prstTxWarp prst="textArchDown">
              <a:avLst>
                <a:gd name="adj" fmla="val 20703269"/>
              </a:avLst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СМЕЯТЬСЯ РАЗРЕШАЕТСЯ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5" y="428604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istral" pitchFamily="66" charset="0"/>
              </a:rPr>
              <a:t>Первоапрельская конкурсная программа</a:t>
            </a:r>
            <a:endParaRPr lang="ru-RU" sz="4000" b="1" dirty="0">
              <a:solidFill>
                <a:srgbClr val="C0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UI Light" pitchFamily="34" charset="0"/>
              </a:rPr>
              <a:t>Конкурс « Шуточная беспроигрышная лотерея»</a:t>
            </a:r>
            <a:endParaRPr lang="ru-RU" b="1" dirty="0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dirty="0" smtClean="0"/>
              <a:t>Вытащить лотерейный билет из «барабана»</a:t>
            </a:r>
          </a:p>
          <a:p>
            <a:r>
              <a:rPr lang="ru-RU" dirty="0" smtClean="0"/>
              <a:t>Отгадать загадку</a:t>
            </a:r>
          </a:p>
          <a:p>
            <a:r>
              <a:rPr lang="ru-RU" dirty="0" smtClean="0"/>
              <a:t>Получить приз!</a:t>
            </a:r>
          </a:p>
          <a:p>
            <a:pPr>
              <a:buNone/>
            </a:pPr>
            <a:r>
              <a:rPr lang="ru-RU" dirty="0" smtClean="0"/>
              <a:t>Выигрывает та команда, которая получит больше призов!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Смешной конкурс «ОТГАДАЙ!»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Ведущий приглашает одного участника-парня и, не показывая, прикрепляет к его спине большую табличку с надписью: «Баня». Игрок становится спиной к зрителям, которые начинают задавать ему наводящие вопросы. Вопросы могут быть такими: «Ты часто там бываешь?», «Ты ходишь туда с друзьями?», «Что ты берешь туда обязательно?», «Твоя собака тоже любит ходить туда?» и т. д. Сам участник, не подозревая, что написано на табличке, пытается во время ответов догадаться об этой надписи. Игра заканчивается тогда, когда он либо догадывается о надписи по вопросам, либо когда вопросы иссякают. Можно вешать таблички с самыми разными надписями: «Работа», «Магазин», «Спальня»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«Напиши объявление»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Команды должны написать  текст объявления о сдаче в аренду собачьей конуры. Выигрывает тот, над чьим текстом будут громче </a:t>
            </a:r>
            <a:r>
              <a:rPr lang="ru-RU" sz="4800" dirty="0" smtClean="0"/>
              <a:t>смеяться.</a:t>
            </a:r>
            <a:endParaRPr lang="ru-RU" sz="4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Конукрс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скороговорщиков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Приглашаем </a:t>
            </a:r>
            <a:r>
              <a:rPr lang="ru-RU" sz="4000" dirty="0" smtClean="0"/>
              <a:t>по </a:t>
            </a:r>
            <a:r>
              <a:rPr lang="ru-RU" sz="4000" dirty="0" smtClean="0"/>
              <a:t>два человека </a:t>
            </a:r>
            <a:r>
              <a:rPr lang="ru-RU" sz="4000" dirty="0" smtClean="0"/>
              <a:t>от команды </a:t>
            </a:r>
            <a:r>
              <a:rPr lang="ru-RU" sz="4000" dirty="0" smtClean="0"/>
              <a:t> Они тянут </a:t>
            </a:r>
            <a:r>
              <a:rPr lang="ru-RU" sz="4000" dirty="0" smtClean="0"/>
              <a:t>каждый по листку с </a:t>
            </a:r>
            <a:r>
              <a:rPr lang="ru-RU" sz="4000" dirty="0" smtClean="0"/>
              <a:t>заданием. Кто </a:t>
            </a:r>
            <a:r>
              <a:rPr lang="ru-RU" sz="4000" dirty="0" smtClean="0"/>
              <a:t>лучше, быстрее произнесет свою скороговорку три раза, тот и станет победителем. На подготовку 1 минута.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«Породы собак»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Всем игрокам предлагается расшифровать названия недавно выведенных пород собак. Ведущий называет эти породы, игрок пытается смешно их расшифровать. Потом ведущий предлагает им прочитать с карточки еще один вариант.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«Самый серьёзный»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конкурсе участвует тот, </a:t>
            </a:r>
            <a:r>
              <a:rPr lang="ru-RU" dirty="0" smtClean="0"/>
              <a:t>кто считает себя самым серьезным. Его задача будет заключаться в том, чтобы сохранить умение быть серьезным даже в атмосфере всеобщего веселья. Как играть: дети рассаживаются по кругу и по очереди говорят: «Ха!», «ха-ха»,  «ха-ха-ха» и т.д. Кто ошибется в количестве «ха» или засмеется — выходит из круга. Кстати, задача выбывших — веселить оставшихся и провоцировать их поскорее засмеяться.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«Прыгающий художник»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Приглашаем по одному участнику от каждой </a:t>
            </a:r>
            <a:r>
              <a:rPr lang="ru-RU" b="1" dirty="0" smtClean="0"/>
              <a:t>команды. </a:t>
            </a:r>
            <a:r>
              <a:rPr lang="ru-RU" b="1" dirty="0" smtClean="0"/>
              <a:t>Вам необходимо нарисовать улыбающегося человека. Листы, на которых вы должны рисовать весят высоко, вам придется прыгать. Побеждает тот, кто нарисовал более похожее на улыбающегося человека изображение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r>
              <a:rPr lang="ru-RU" b="1" i="1" dirty="0" smtClean="0"/>
              <a:t>Время конкурса – звучание одной музыкальной композиции.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«Шуточные вопросы»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/>
              <a:t>Каждой команде задается шуточный вопрос, необходимо правильно на него ответить. Вопросы задаются по очереди. Побеждает команда, которая дала большее количество правильных ответов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«Прощай ватрушка»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Кто быстрее съел булочку и прожевал её до конца, тот и победил.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714488"/>
            <a:ext cx="5572164" cy="4214842"/>
          </a:xfrm>
          <a:solidFill>
            <a:srgbClr val="FFFFCC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Макс\Desktop\1 апреля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Песня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dirty="0" smtClean="0"/>
              <a:t>Куплет 1: В тёплом месяце апреле</a:t>
            </a:r>
          </a:p>
          <a:p>
            <a:pPr>
              <a:buNone/>
            </a:pPr>
            <a:r>
              <a:rPr lang="ru-RU" sz="2900" b="1" dirty="0" smtClean="0"/>
              <a:t>                 А точнее в первый день</a:t>
            </a:r>
          </a:p>
          <a:p>
            <a:pPr>
              <a:buNone/>
            </a:pPr>
            <a:r>
              <a:rPr lang="ru-RU" sz="2900" b="1" dirty="0" smtClean="0"/>
              <a:t>                Над друзьями и родными</a:t>
            </a:r>
          </a:p>
          <a:p>
            <a:pPr>
              <a:buNone/>
            </a:pPr>
            <a:r>
              <a:rPr lang="ru-RU" sz="2900" b="1" dirty="0" smtClean="0"/>
              <a:t>                 Приколоться нам не лень</a:t>
            </a:r>
          </a:p>
          <a:p>
            <a:pPr>
              <a:buNone/>
            </a:pPr>
            <a:r>
              <a:rPr lang="ru-RU" sz="2900" b="1" dirty="0" smtClean="0"/>
              <a:t>                 И скучать никто не будет</a:t>
            </a:r>
          </a:p>
          <a:p>
            <a:pPr>
              <a:buNone/>
            </a:pPr>
            <a:r>
              <a:rPr lang="ru-RU" sz="2900" b="1" dirty="0" smtClean="0"/>
              <a:t>                 Розыгрышей только жди</a:t>
            </a:r>
          </a:p>
          <a:p>
            <a:pPr>
              <a:buNone/>
            </a:pPr>
            <a:r>
              <a:rPr lang="ru-RU" sz="2900" b="1" dirty="0" smtClean="0"/>
              <a:t>                 Будет юмор, будут шутки</a:t>
            </a:r>
          </a:p>
          <a:p>
            <a:pPr>
              <a:buNone/>
            </a:pPr>
            <a:r>
              <a:rPr lang="ru-RU" sz="2900" b="1" dirty="0" smtClean="0"/>
              <a:t>                 Смех весёлый впереди</a:t>
            </a:r>
          </a:p>
          <a:p>
            <a:pPr>
              <a:buNone/>
            </a:pPr>
            <a:endParaRPr lang="ru-RU" sz="2900" b="1" dirty="0" smtClean="0"/>
          </a:p>
          <a:p>
            <a:pPr>
              <a:buNone/>
            </a:pPr>
            <a:r>
              <a:rPr lang="ru-RU" sz="2900" b="1" dirty="0" smtClean="0"/>
              <a:t>Припев</a:t>
            </a:r>
            <a:r>
              <a:rPr lang="ru-RU" sz="2900" b="1" dirty="0" smtClean="0"/>
              <a:t>: Взмывая выше </a:t>
            </a:r>
            <a:r>
              <a:rPr lang="ru-RU" sz="2900" b="1" dirty="0" smtClean="0"/>
              <a:t>елей</a:t>
            </a:r>
          </a:p>
          <a:p>
            <a:pPr>
              <a:buNone/>
            </a:pPr>
            <a:r>
              <a:rPr lang="ru-RU" sz="2900" b="1" dirty="0" smtClean="0"/>
              <a:t>                Не ведая </a:t>
            </a:r>
            <a:r>
              <a:rPr lang="ru-RU" sz="2900" b="1" dirty="0" smtClean="0"/>
              <a:t>преград</a:t>
            </a:r>
          </a:p>
          <a:p>
            <a:pPr>
              <a:buNone/>
            </a:pPr>
            <a:r>
              <a:rPr lang="ru-RU" sz="2900" b="1" dirty="0" smtClean="0"/>
              <a:t>                Весёлые затеи</a:t>
            </a:r>
          </a:p>
          <a:p>
            <a:pPr>
              <a:buNone/>
            </a:pPr>
            <a:r>
              <a:rPr lang="ru-RU" sz="2900" b="1" dirty="0" smtClean="0"/>
              <a:t>                Летят, летят, летят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989013" indent="-989013">
              <a:buNone/>
            </a:pPr>
            <a:endParaRPr lang="ru-RU" b="1" dirty="0" smtClean="0"/>
          </a:p>
          <a:p>
            <a:pPr marL="989013" indent="-989013">
              <a:buNone/>
            </a:pPr>
            <a:endParaRPr lang="ru-RU" b="1" dirty="0" smtClean="0"/>
          </a:p>
          <a:p>
            <a:pPr marL="989013" indent="-989013">
              <a:buNone/>
            </a:pPr>
            <a:r>
              <a:rPr lang="ru-RU" b="1" dirty="0" smtClean="0"/>
              <a:t>Куплет </a:t>
            </a:r>
            <a:r>
              <a:rPr lang="ru-RU" b="1" dirty="0" smtClean="0"/>
              <a:t>2: Этот день пройдет, конечно</a:t>
            </a:r>
          </a:p>
          <a:p>
            <a:pPr>
              <a:buNone/>
            </a:pPr>
            <a:r>
              <a:rPr lang="ru-RU" b="1" dirty="0" smtClean="0"/>
              <a:t>                  Он же ведь не навсегда</a:t>
            </a:r>
          </a:p>
          <a:p>
            <a:pPr>
              <a:buNone/>
            </a:pPr>
            <a:r>
              <a:rPr lang="ru-RU" b="1" dirty="0" smtClean="0"/>
              <a:t>                  Провести его удачно</a:t>
            </a:r>
          </a:p>
          <a:p>
            <a:pPr marL="1077913" indent="-1077913">
              <a:buNone/>
            </a:pPr>
            <a:r>
              <a:rPr lang="ru-RU" b="1" dirty="0" smtClean="0"/>
              <a:t>                  Мы поможем вам друзья</a:t>
            </a:r>
          </a:p>
          <a:p>
            <a:pPr marL="989013" indent="-989013">
              <a:buNone/>
            </a:pPr>
            <a:r>
              <a:rPr lang="ru-RU" b="1" dirty="0" smtClean="0"/>
              <a:t>                  Пусть шнурок не </a:t>
            </a:r>
            <a:r>
              <a:rPr lang="ru-RU" b="1" dirty="0" smtClean="0"/>
              <a:t>   развязался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                  Пусть не белая спина</a:t>
            </a:r>
          </a:p>
          <a:p>
            <a:pPr>
              <a:buNone/>
            </a:pPr>
            <a:r>
              <a:rPr lang="ru-RU" b="1" dirty="0" smtClean="0"/>
              <a:t>                  Ты на шутку отозвался</a:t>
            </a:r>
          </a:p>
          <a:p>
            <a:pPr>
              <a:buNone/>
            </a:pPr>
            <a:r>
              <a:rPr lang="ru-RU" b="1" dirty="0" smtClean="0"/>
              <a:t>                  А от смеха нет вреда.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ВСЕМ СПАСИБО ЗА УЧАСТИЕ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!!!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643306" y="2285992"/>
            <a:ext cx="2143140" cy="142876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714752"/>
            <a:ext cx="1214446" cy="900106"/>
          </a:xfrm>
          <a:solidFill>
            <a:srgbClr val="CCFFCC">
              <a:alpha val="83137"/>
            </a:srgb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9900"/>
                </a:solidFill>
              </a:rPr>
              <a:t>		</a:t>
            </a: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3074" name="Picture 2" descr="C:\Users\Макс\Desktop\1 апрел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8128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57375"/>
            <a:ext cx="4143375" cy="200342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9900"/>
                </a:solidFill>
              </a:rPr>
              <a:t>		…</a:t>
            </a:r>
            <a:br>
              <a:rPr lang="ru-RU" sz="2800" b="1" dirty="0" smtClean="0">
                <a:solidFill>
                  <a:srgbClr val="009900"/>
                </a:solidFill>
              </a:rPr>
            </a:b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2050" name="Picture 2" descr="C:\Documents and Settings\Елена\Мои документы\картинки\анимашки\Мелочёвка\gallery_2_399_1698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18" y="3861048"/>
            <a:ext cx="1219200" cy="1219200"/>
          </a:xfrm>
          <a:prstGeom prst="rect">
            <a:avLst/>
          </a:prstGeom>
          <a:noFill/>
        </p:spPr>
      </p:pic>
      <p:pic>
        <p:nvPicPr>
          <p:cNvPr id="4098" name="Picture 2" descr="C:\Users\Макс\Desktop\1 апреля\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5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кс\Desktop\1 апреля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8128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кс\Desktop\1 апреля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Макс\Desktop\1 апреля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кс\Desktop\1 апреля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445</Words>
  <Application>Microsoft Office PowerPoint</Application>
  <PresentationFormat>Экран (4:3)</PresentationFormat>
  <Paragraphs>60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СМЕЯТЬСЯ РАЗРЕШАЕТСЯ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СМЕЯТЬСЯ РАЗРЕШАЕТСЯ</vt:lpstr>
      <vt:lpstr>Конкурс « Шуточная беспроигрышная лотерея»</vt:lpstr>
      <vt:lpstr>Смешной конкурс «ОТГАДАЙ!»</vt:lpstr>
      <vt:lpstr>Конкурс «Напиши объявление»</vt:lpstr>
      <vt:lpstr>Конукрс скороговорщиков</vt:lpstr>
      <vt:lpstr>Конкурс «Породы собак»</vt:lpstr>
      <vt:lpstr>Конкурс «Самый серьёзный»</vt:lpstr>
      <vt:lpstr>Конкурс «Прыгающий художник»</vt:lpstr>
      <vt:lpstr>Конкурс «Шуточные вопросы»</vt:lpstr>
      <vt:lpstr>Конкурс «Прощай ватрушка»</vt:lpstr>
      <vt:lpstr>Песня</vt:lpstr>
      <vt:lpstr>ВСЕМ СПАСИБО ЗА УЧАСТИЕ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 АПРЕЛЯ — МЕЖДУНАРОДНЫЙ ДЕНЬ СМЕХА</dc:title>
  <dc:creator>Миша</dc:creator>
  <cp:lastModifiedBy>Макс</cp:lastModifiedBy>
  <cp:revision>129</cp:revision>
  <dcterms:created xsi:type="dcterms:W3CDTF">2010-03-23T17:42:22Z</dcterms:created>
  <dcterms:modified xsi:type="dcterms:W3CDTF">2020-04-08T12:08:59Z</dcterms:modified>
</cp:coreProperties>
</file>